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0" r:id="rId7"/>
  </p:sldIdLst>
  <p:sldSz cx="12192000" cy="6858000"/>
  <p:notesSz cx="6858000" cy="9144000"/>
  <p:defaultText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C9338-1E6A-4FFC-8422-1E6A2B41ED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KE"/>
          </a:p>
        </p:txBody>
      </p:sp>
      <p:sp>
        <p:nvSpPr>
          <p:cNvPr id="3" name="Subtitle 2">
            <a:extLst>
              <a:ext uri="{FF2B5EF4-FFF2-40B4-BE49-F238E27FC236}">
                <a16:creationId xmlns:a16="http://schemas.microsoft.com/office/drawing/2014/main" id="{1BC4610B-2685-45DE-9E08-4DF5F67BD7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KE"/>
          </a:p>
        </p:txBody>
      </p:sp>
      <p:sp>
        <p:nvSpPr>
          <p:cNvPr id="4" name="Date Placeholder 3">
            <a:extLst>
              <a:ext uri="{FF2B5EF4-FFF2-40B4-BE49-F238E27FC236}">
                <a16:creationId xmlns:a16="http://schemas.microsoft.com/office/drawing/2014/main" id="{B16F42E5-EF50-404E-9F8A-E82E8A00E1AB}"/>
              </a:ext>
            </a:extLst>
          </p:cNvPr>
          <p:cNvSpPr>
            <a:spLocks noGrp="1"/>
          </p:cNvSpPr>
          <p:nvPr>
            <p:ph type="dt" sz="half" idx="10"/>
          </p:nvPr>
        </p:nvSpPr>
        <p:spPr/>
        <p:txBody>
          <a:bodyPr/>
          <a:lstStyle/>
          <a:p>
            <a:fld id="{14EEA724-6385-4658-971B-0EE31BA812A2}" type="datetimeFigureOut">
              <a:rPr lang="en-KE" smtClean="0"/>
              <a:t>01/05/2020</a:t>
            </a:fld>
            <a:endParaRPr lang="en-KE"/>
          </a:p>
        </p:txBody>
      </p:sp>
      <p:sp>
        <p:nvSpPr>
          <p:cNvPr id="5" name="Footer Placeholder 4">
            <a:extLst>
              <a:ext uri="{FF2B5EF4-FFF2-40B4-BE49-F238E27FC236}">
                <a16:creationId xmlns:a16="http://schemas.microsoft.com/office/drawing/2014/main" id="{EC13208F-EFEB-4E3C-9735-A05042D09A7E}"/>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D0ED07E0-B6F2-4478-8C33-60AA85D93666}"/>
              </a:ext>
            </a:extLst>
          </p:cNvPr>
          <p:cNvSpPr>
            <a:spLocks noGrp="1"/>
          </p:cNvSpPr>
          <p:nvPr>
            <p:ph type="sldNum" sz="quarter" idx="12"/>
          </p:nvPr>
        </p:nvSpPr>
        <p:spPr/>
        <p:txBody>
          <a:bodyPr/>
          <a:lstStyle/>
          <a:p>
            <a:fld id="{84C3079F-37C7-430D-9755-3D91AF380D59}" type="slidenum">
              <a:rPr lang="en-KE" smtClean="0"/>
              <a:t>‹#›</a:t>
            </a:fld>
            <a:endParaRPr lang="en-KE"/>
          </a:p>
        </p:txBody>
      </p:sp>
    </p:spTree>
    <p:extLst>
      <p:ext uri="{BB962C8B-B14F-4D97-AF65-F5344CB8AC3E}">
        <p14:creationId xmlns:p14="http://schemas.microsoft.com/office/powerpoint/2010/main" val="1159185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FCBDE-EFF3-4749-8AAD-B05D94AD900D}"/>
              </a:ext>
            </a:extLst>
          </p:cNvPr>
          <p:cNvSpPr>
            <a:spLocks noGrp="1"/>
          </p:cNvSpPr>
          <p:nvPr>
            <p:ph type="title"/>
          </p:nvPr>
        </p:nvSpPr>
        <p:spPr/>
        <p:txBody>
          <a:bodyPr/>
          <a:lstStyle/>
          <a:p>
            <a:r>
              <a:rPr lang="en-US"/>
              <a:t>Click to edit Master title style</a:t>
            </a:r>
            <a:endParaRPr lang="en-KE"/>
          </a:p>
        </p:txBody>
      </p:sp>
      <p:sp>
        <p:nvSpPr>
          <p:cNvPr id="3" name="Content Placeholder 2">
            <a:extLst>
              <a:ext uri="{FF2B5EF4-FFF2-40B4-BE49-F238E27FC236}">
                <a16:creationId xmlns:a16="http://schemas.microsoft.com/office/drawing/2014/main" id="{153F89FD-6609-4DC7-88F6-AEBBE751D5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062C898A-6CD0-4587-AF64-7B4FAB79FE32}"/>
              </a:ext>
            </a:extLst>
          </p:cNvPr>
          <p:cNvSpPr>
            <a:spLocks noGrp="1"/>
          </p:cNvSpPr>
          <p:nvPr>
            <p:ph type="dt" sz="half" idx="10"/>
          </p:nvPr>
        </p:nvSpPr>
        <p:spPr/>
        <p:txBody>
          <a:bodyPr/>
          <a:lstStyle/>
          <a:p>
            <a:fld id="{14EEA724-6385-4658-971B-0EE31BA812A2}" type="datetimeFigureOut">
              <a:rPr lang="en-KE" smtClean="0"/>
              <a:t>01/05/2020</a:t>
            </a:fld>
            <a:endParaRPr lang="en-KE"/>
          </a:p>
        </p:txBody>
      </p:sp>
      <p:sp>
        <p:nvSpPr>
          <p:cNvPr id="5" name="Footer Placeholder 4">
            <a:extLst>
              <a:ext uri="{FF2B5EF4-FFF2-40B4-BE49-F238E27FC236}">
                <a16:creationId xmlns:a16="http://schemas.microsoft.com/office/drawing/2014/main" id="{087523AD-DB7D-4925-A5EF-7F237DECD856}"/>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081CF04F-A65C-4769-910C-B1702909B284}"/>
              </a:ext>
            </a:extLst>
          </p:cNvPr>
          <p:cNvSpPr>
            <a:spLocks noGrp="1"/>
          </p:cNvSpPr>
          <p:nvPr>
            <p:ph type="sldNum" sz="quarter" idx="12"/>
          </p:nvPr>
        </p:nvSpPr>
        <p:spPr/>
        <p:txBody>
          <a:bodyPr/>
          <a:lstStyle/>
          <a:p>
            <a:fld id="{84C3079F-37C7-430D-9755-3D91AF380D59}" type="slidenum">
              <a:rPr lang="en-KE" smtClean="0"/>
              <a:t>‹#›</a:t>
            </a:fld>
            <a:endParaRPr lang="en-KE"/>
          </a:p>
        </p:txBody>
      </p:sp>
    </p:spTree>
    <p:extLst>
      <p:ext uri="{BB962C8B-B14F-4D97-AF65-F5344CB8AC3E}">
        <p14:creationId xmlns:p14="http://schemas.microsoft.com/office/powerpoint/2010/main" val="2106164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660E2-C0C7-4571-828E-03D960B0D3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KE"/>
          </a:p>
        </p:txBody>
      </p:sp>
      <p:sp>
        <p:nvSpPr>
          <p:cNvPr id="3" name="Text Placeholder 2">
            <a:extLst>
              <a:ext uri="{FF2B5EF4-FFF2-40B4-BE49-F238E27FC236}">
                <a16:creationId xmlns:a16="http://schemas.microsoft.com/office/drawing/2014/main" id="{83C26251-2648-4CD8-854F-9653519BB2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674C7A-3735-454B-9B63-8BAC5195B3E3}"/>
              </a:ext>
            </a:extLst>
          </p:cNvPr>
          <p:cNvSpPr>
            <a:spLocks noGrp="1"/>
          </p:cNvSpPr>
          <p:nvPr>
            <p:ph type="dt" sz="half" idx="10"/>
          </p:nvPr>
        </p:nvSpPr>
        <p:spPr/>
        <p:txBody>
          <a:bodyPr/>
          <a:lstStyle/>
          <a:p>
            <a:fld id="{14EEA724-6385-4658-971B-0EE31BA812A2}" type="datetimeFigureOut">
              <a:rPr lang="en-KE" smtClean="0"/>
              <a:t>01/05/2020</a:t>
            </a:fld>
            <a:endParaRPr lang="en-KE"/>
          </a:p>
        </p:txBody>
      </p:sp>
      <p:sp>
        <p:nvSpPr>
          <p:cNvPr id="5" name="Footer Placeholder 4">
            <a:extLst>
              <a:ext uri="{FF2B5EF4-FFF2-40B4-BE49-F238E27FC236}">
                <a16:creationId xmlns:a16="http://schemas.microsoft.com/office/drawing/2014/main" id="{DCBBBEFE-6101-40AE-AAAA-D6689F250CB6}"/>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8549F2A2-87F1-4197-AE1A-CF9154C0C6F6}"/>
              </a:ext>
            </a:extLst>
          </p:cNvPr>
          <p:cNvSpPr>
            <a:spLocks noGrp="1"/>
          </p:cNvSpPr>
          <p:nvPr>
            <p:ph type="sldNum" sz="quarter" idx="12"/>
          </p:nvPr>
        </p:nvSpPr>
        <p:spPr/>
        <p:txBody>
          <a:bodyPr/>
          <a:lstStyle/>
          <a:p>
            <a:fld id="{84C3079F-37C7-430D-9755-3D91AF380D59}" type="slidenum">
              <a:rPr lang="en-KE" smtClean="0"/>
              <a:t>‹#›</a:t>
            </a:fld>
            <a:endParaRPr lang="en-KE"/>
          </a:p>
        </p:txBody>
      </p:sp>
    </p:spTree>
    <p:extLst>
      <p:ext uri="{BB962C8B-B14F-4D97-AF65-F5344CB8AC3E}">
        <p14:creationId xmlns:p14="http://schemas.microsoft.com/office/powerpoint/2010/main" val="2867763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A6752-80F8-46F6-B815-41F2BE2976F1}"/>
              </a:ext>
            </a:extLst>
          </p:cNvPr>
          <p:cNvSpPr>
            <a:spLocks noGrp="1"/>
          </p:cNvSpPr>
          <p:nvPr>
            <p:ph type="title"/>
          </p:nvPr>
        </p:nvSpPr>
        <p:spPr/>
        <p:txBody>
          <a:bodyPr/>
          <a:lstStyle/>
          <a:p>
            <a:r>
              <a:rPr lang="en-US"/>
              <a:t>Click to edit Master title style</a:t>
            </a:r>
            <a:endParaRPr lang="en-KE"/>
          </a:p>
        </p:txBody>
      </p:sp>
      <p:sp>
        <p:nvSpPr>
          <p:cNvPr id="3" name="Content Placeholder 2">
            <a:extLst>
              <a:ext uri="{FF2B5EF4-FFF2-40B4-BE49-F238E27FC236}">
                <a16:creationId xmlns:a16="http://schemas.microsoft.com/office/drawing/2014/main" id="{AC448FC5-A4E9-411A-ACBD-EB55D9FB04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Content Placeholder 3">
            <a:extLst>
              <a:ext uri="{FF2B5EF4-FFF2-40B4-BE49-F238E27FC236}">
                <a16:creationId xmlns:a16="http://schemas.microsoft.com/office/drawing/2014/main" id="{BBC40CAE-CBFE-48BB-A80F-E55C6675597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5" name="Date Placeholder 4">
            <a:extLst>
              <a:ext uri="{FF2B5EF4-FFF2-40B4-BE49-F238E27FC236}">
                <a16:creationId xmlns:a16="http://schemas.microsoft.com/office/drawing/2014/main" id="{6163EB4A-CDB3-47FA-9040-C24402F6EA07}"/>
              </a:ext>
            </a:extLst>
          </p:cNvPr>
          <p:cNvSpPr>
            <a:spLocks noGrp="1"/>
          </p:cNvSpPr>
          <p:nvPr>
            <p:ph type="dt" sz="half" idx="10"/>
          </p:nvPr>
        </p:nvSpPr>
        <p:spPr/>
        <p:txBody>
          <a:bodyPr/>
          <a:lstStyle/>
          <a:p>
            <a:fld id="{14EEA724-6385-4658-971B-0EE31BA812A2}" type="datetimeFigureOut">
              <a:rPr lang="en-KE" smtClean="0"/>
              <a:t>01/05/2020</a:t>
            </a:fld>
            <a:endParaRPr lang="en-KE"/>
          </a:p>
        </p:txBody>
      </p:sp>
      <p:sp>
        <p:nvSpPr>
          <p:cNvPr id="6" name="Footer Placeholder 5">
            <a:extLst>
              <a:ext uri="{FF2B5EF4-FFF2-40B4-BE49-F238E27FC236}">
                <a16:creationId xmlns:a16="http://schemas.microsoft.com/office/drawing/2014/main" id="{C5740E50-2285-4F03-8C08-91E069548ECB}"/>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8B429152-DD8D-45CC-860B-974C25B34AD1}"/>
              </a:ext>
            </a:extLst>
          </p:cNvPr>
          <p:cNvSpPr>
            <a:spLocks noGrp="1"/>
          </p:cNvSpPr>
          <p:nvPr>
            <p:ph type="sldNum" sz="quarter" idx="12"/>
          </p:nvPr>
        </p:nvSpPr>
        <p:spPr/>
        <p:txBody>
          <a:bodyPr/>
          <a:lstStyle/>
          <a:p>
            <a:fld id="{84C3079F-37C7-430D-9755-3D91AF380D59}" type="slidenum">
              <a:rPr lang="en-KE" smtClean="0"/>
              <a:t>‹#›</a:t>
            </a:fld>
            <a:endParaRPr lang="en-KE"/>
          </a:p>
        </p:txBody>
      </p:sp>
    </p:spTree>
    <p:extLst>
      <p:ext uri="{BB962C8B-B14F-4D97-AF65-F5344CB8AC3E}">
        <p14:creationId xmlns:p14="http://schemas.microsoft.com/office/powerpoint/2010/main" val="3063114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323CE-342F-43B8-972E-C232E84AEBFB}"/>
              </a:ext>
            </a:extLst>
          </p:cNvPr>
          <p:cNvSpPr>
            <a:spLocks noGrp="1"/>
          </p:cNvSpPr>
          <p:nvPr>
            <p:ph type="title"/>
          </p:nvPr>
        </p:nvSpPr>
        <p:spPr>
          <a:xfrm>
            <a:off x="839788" y="365125"/>
            <a:ext cx="10515600" cy="1325563"/>
          </a:xfrm>
        </p:spPr>
        <p:txBody>
          <a:bodyPr/>
          <a:lstStyle/>
          <a:p>
            <a:r>
              <a:rPr lang="en-US"/>
              <a:t>Click to edit Master title style</a:t>
            </a:r>
            <a:endParaRPr lang="en-KE"/>
          </a:p>
        </p:txBody>
      </p:sp>
      <p:sp>
        <p:nvSpPr>
          <p:cNvPr id="3" name="Text Placeholder 2">
            <a:extLst>
              <a:ext uri="{FF2B5EF4-FFF2-40B4-BE49-F238E27FC236}">
                <a16:creationId xmlns:a16="http://schemas.microsoft.com/office/drawing/2014/main" id="{BA23ADDA-4AA3-4B75-BF7F-2C20B34F1A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CA71B4-7CCC-42E6-96E1-BEFF20DD38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5" name="Text Placeholder 4">
            <a:extLst>
              <a:ext uri="{FF2B5EF4-FFF2-40B4-BE49-F238E27FC236}">
                <a16:creationId xmlns:a16="http://schemas.microsoft.com/office/drawing/2014/main" id="{C34B92E9-30EF-4A74-BAAC-22DED59143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D9A55C-CA8B-4157-B165-24CBC59F9B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7" name="Date Placeholder 6">
            <a:extLst>
              <a:ext uri="{FF2B5EF4-FFF2-40B4-BE49-F238E27FC236}">
                <a16:creationId xmlns:a16="http://schemas.microsoft.com/office/drawing/2014/main" id="{EEB479CA-B4F1-4652-A725-6E7C6E2A40AE}"/>
              </a:ext>
            </a:extLst>
          </p:cNvPr>
          <p:cNvSpPr>
            <a:spLocks noGrp="1"/>
          </p:cNvSpPr>
          <p:nvPr>
            <p:ph type="dt" sz="half" idx="10"/>
          </p:nvPr>
        </p:nvSpPr>
        <p:spPr/>
        <p:txBody>
          <a:bodyPr/>
          <a:lstStyle/>
          <a:p>
            <a:fld id="{14EEA724-6385-4658-971B-0EE31BA812A2}" type="datetimeFigureOut">
              <a:rPr lang="en-KE" smtClean="0"/>
              <a:t>01/05/2020</a:t>
            </a:fld>
            <a:endParaRPr lang="en-KE"/>
          </a:p>
        </p:txBody>
      </p:sp>
      <p:sp>
        <p:nvSpPr>
          <p:cNvPr id="8" name="Footer Placeholder 7">
            <a:extLst>
              <a:ext uri="{FF2B5EF4-FFF2-40B4-BE49-F238E27FC236}">
                <a16:creationId xmlns:a16="http://schemas.microsoft.com/office/drawing/2014/main" id="{35268845-00DF-4D4D-B4AE-37CEF584D8FC}"/>
              </a:ext>
            </a:extLst>
          </p:cNvPr>
          <p:cNvSpPr>
            <a:spLocks noGrp="1"/>
          </p:cNvSpPr>
          <p:nvPr>
            <p:ph type="ftr" sz="quarter" idx="11"/>
          </p:nvPr>
        </p:nvSpPr>
        <p:spPr/>
        <p:txBody>
          <a:bodyPr/>
          <a:lstStyle/>
          <a:p>
            <a:endParaRPr lang="en-KE"/>
          </a:p>
        </p:txBody>
      </p:sp>
      <p:sp>
        <p:nvSpPr>
          <p:cNvPr id="9" name="Slide Number Placeholder 8">
            <a:extLst>
              <a:ext uri="{FF2B5EF4-FFF2-40B4-BE49-F238E27FC236}">
                <a16:creationId xmlns:a16="http://schemas.microsoft.com/office/drawing/2014/main" id="{B8F0E002-56D6-4B38-A4A2-DD31DB52017A}"/>
              </a:ext>
            </a:extLst>
          </p:cNvPr>
          <p:cNvSpPr>
            <a:spLocks noGrp="1"/>
          </p:cNvSpPr>
          <p:nvPr>
            <p:ph type="sldNum" sz="quarter" idx="12"/>
          </p:nvPr>
        </p:nvSpPr>
        <p:spPr/>
        <p:txBody>
          <a:bodyPr/>
          <a:lstStyle/>
          <a:p>
            <a:fld id="{84C3079F-37C7-430D-9755-3D91AF380D59}" type="slidenum">
              <a:rPr lang="en-KE" smtClean="0"/>
              <a:t>‹#›</a:t>
            </a:fld>
            <a:endParaRPr lang="en-KE"/>
          </a:p>
        </p:txBody>
      </p:sp>
    </p:spTree>
    <p:extLst>
      <p:ext uri="{BB962C8B-B14F-4D97-AF65-F5344CB8AC3E}">
        <p14:creationId xmlns:p14="http://schemas.microsoft.com/office/powerpoint/2010/main" val="40240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9D2DC-4B59-4811-BACE-6F5A33B3204E}"/>
              </a:ext>
            </a:extLst>
          </p:cNvPr>
          <p:cNvSpPr>
            <a:spLocks noGrp="1"/>
          </p:cNvSpPr>
          <p:nvPr>
            <p:ph type="title"/>
          </p:nvPr>
        </p:nvSpPr>
        <p:spPr/>
        <p:txBody>
          <a:bodyPr/>
          <a:lstStyle/>
          <a:p>
            <a:r>
              <a:rPr lang="en-US"/>
              <a:t>Click to edit Master title style</a:t>
            </a:r>
            <a:endParaRPr lang="en-KE"/>
          </a:p>
        </p:txBody>
      </p:sp>
      <p:sp>
        <p:nvSpPr>
          <p:cNvPr id="3" name="Date Placeholder 2">
            <a:extLst>
              <a:ext uri="{FF2B5EF4-FFF2-40B4-BE49-F238E27FC236}">
                <a16:creationId xmlns:a16="http://schemas.microsoft.com/office/drawing/2014/main" id="{17E40CCC-6CC4-4827-AD9F-DAC0DE070A49}"/>
              </a:ext>
            </a:extLst>
          </p:cNvPr>
          <p:cNvSpPr>
            <a:spLocks noGrp="1"/>
          </p:cNvSpPr>
          <p:nvPr>
            <p:ph type="dt" sz="half" idx="10"/>
          </p:nvPr>
        </p:nvSpPr>
        <p:spPr/>
        <p:txBody>
          <a:bodyPr/>
          <a:lstStyle/>
          <a:p>
            <a:fld id="{14EEA724-6385-4658-971B-0EE31BA812A2}" type="datetimeFigureOut">
              <a:rPr lang="en-KE" smtClean="0"/>
              <a:t>01/05/2020</a:t>
            </a:fld>
            <a:endParaRPr lang="en-KE"/>
          </a:p>
        </p:txBody>
      </p:sp>
      <p:sp>
        <p:nvSpPr>
          <p:cNvPr id="4" name="Footer Placeholder 3">
            <a:extLst>
              <a:ext uri="{FF2B5EF4-FFF2-40B4-BE49-F238E27FC236}">
                <a16:creationId xmlns:a16="http://schemas.microsoft.com/office/drawing/2014/main" id="{15F5AC63-B1C4-487D-8F26-17C656DB42E2}"/>
              </a:ext>
            </a:extLst>
          </p:cNvPr>
          <p:cNvSpPr>
            <a:spLocks noGrp="1"/>
          </p:cNvSpPr>
          <p:nvPr>
            <p:ph type="ftr" sz="quarter" idx="11"/>
          </p:nvPr>
        </p:nvSpPr>
        <p:spPr/>
        <p:txBody>
          <a:bodyPr/>
          <a:lstStyle/>
          <a:p>
            <a:endParaRPr lang="en-KE"/>
          </a:p>
        </p:txBody>
      </p:sp>
      <p:sp>
        <p:nvSpPr>
          <p:cNvPr id="5" name="Slide Number Placeholder 4">
            <a:extLst>
              <a:ext uri="{FF2B5EF4-FFF2-40B4-BE49-F238E27FC236}">
                <a16:creationId xmlns:a16="http://schemas.microsoft.com/office/drawing/2014/main" id="{036D2667-115C-4B13-BBE1-25BB5BD32B3B}"/>
              </a:ext>
            </a:extLst>
          </p:cNvPr>
          <p:cNvSpPr>
            <a:spLocks noGrp="1"/>
          </p:cNvSpPr>
          <p:nvPr>
            <p:ph type="sldNum" sz="quarter" idx="12"/>
          </p:nvPr>
        </p:nvSpPr>
        <p:spPr/>
        <p:txBody>
          <a:bodyPr/>
          <a:lstStyle/>
          <a:p>
            <a:fld id="{84C3079F-37C7-430D-9755-3D91AF380D59}" type="slidenum">
              <a:rPr lang="en-KE" smtClean="0"/>
              <a:t>‹#›</a:t>
            </a:fld>
            <a:endParaRPr lang="en-KE"/>
          </a:p>
        </p:txBody>
      </p:sp>
    </p:spTree>
    <p:extLst>
      <p:ext uri="{BB962C8B-B14F-4D97-AF65-F5344CB8AC3E}">
        <p14:creationId xmlns:p14="http://schemas.microsoft.com/office/powerpoint/2010/main" val="2806978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21BA07-C114-43C5-A4AE-E1D1477D24B0}"/>
              </a:ext>
            </a:extLst>
          </p:cNvPr>
          <p:cNvSpPr>
            <a:spLocks noGrp="1"/>
          </p:cNvSpPr>
          <p:nvPr>
            <p:ph type="dt" sz="half" idx="10"/>
          </p:nvPr>
        </p:nvSpPr>
        <p:spPr/>
        <p:txBody>
          <a:bodyPr/>
          <a:lstStyle/>
          <a:p>
            <a:fld id="{14EEA724-6385-4658-971B-0EE31BA812A2}" type="datetimeFigureOut">
              <a:rPr lang="en-KE" smtClean="0"/>
              <a:t>01/05/2020</a:t>
            </a:fld>
            <a:endParaRPr lang="en-KE"/>
          </a:p>
        </p:txBody>
      </p:sp>
      <p:sp>
        <p:nvSpPr>
          <p:cNvPr id="3" name="Footer Placeholder 2">
            <a:extLst>
              <a:ext uri="{FF2B5EF4-FFF2-40B4-BE49-F238E27FC236}">
                <a16:creationId xmlns:a16="http://schemas.microsoft.com/office/drawing/2014/main" id="{B7A86127-29C1-48A2-81AC-C46E5A6800D9}"/>
              </a:ext>
            </a:extLst>
          </p:cNvPr>
          <p:cNvSpPr>
            <a:spLocks noGrp="1"/>
          </p:cNvSpPr>
          <p:nvPr>
            <p:ph type="ftr" sz="quarter" idx="11"/>
          </p:nvPr>
        </p:nvSpPr>
        <p:spPr/>
        <p:txBody>
          <a:bodyPr/>
          <a:lstStyle/>
          <a:p>
            <a:endParaRPr lang="en-KE"/>
          </a:p>
        </p:txBody>
      </p:sp>
      <p:sp>
        <p:nvSpPr>
          <p:cNvPr id="4" name="Slide Number Placeholder 3">
            <a:extLst>
              <a:ext uri="{FF2B5EF4-FFF2-40B4-BE49-F238E27FC236}">
                <a16:creationId xmlns:a16="http://schemas.microsoft.com/office/drawing/2014/main" id="{2291EFF5-DEA6-45EC-9AF9-B332788D69A0}"/>
              </a:ext>
            </a:extLst>
          </p:cNvPr>
          <p:cNvSpPr>
            <a:spLocks noGrp="1"/>
          </p:cNvSpPr>
          <p:nvPr>
            <p:ph type="sldNum" sz="quarter" idx="12"/>
          </p:nvPr>
        </p:nvSpPr>
        <p:spPr/>
        <p:txBody>
          <a:bodyPr/>
          <a:lstStyle/>
          <a:p>
            <a:fld id="{84C3079F-37C7-430D-9755-3D91AF380D59}" type="slidenum">
              <a:rPr lang="en-KE" smtClean="0"/>
              <a:t>‹#›</a:t>
            </a:fld>
            <a:endParaRPr lang="en-KE"/>
          </a:p>
        </p:txBody>
      </p:sp>
    </p:spTree>
    <p:extLst>
      <p:ext uri="{BB962C8B-B14F-4D97-AF65-F5344CB8AC3E}">
        <p14:creationId xmlns:p14="http://schemas.microsoft.com/office/powerpoint/2010/main" val="3581351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762EB-1DD4-464A-A9C2-789760253E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KE"/>
          </a:p>
        </p:txBody>
      </p:sp>
      <p:sp>
        <p:nvSpPr>
          <p:cNvPr id="3" name="Content Placeholder 2">
            <a:extLst>
              <a:ext uri="{FF2B5EF4-FFF2-40B4-BE49-F238E27FC236}">
                <a16:creationId xmlns:a16="http://schemas.microsoft.com/office/drawing/2014/main" id="{FD4A21F5-F80B-4E21-A045-BD56E15E1B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Text Placeholder 3">
            <a:extLst>
              <a:ext uri="{FF2B5EF4-FFF2-40B4-BE49-F238E27FC236}">
                <a16:creationId xmlns:a16="http://schemas.microsoft.com/office/drawing/2014/main" id="{EF5C2381-C36F-44FC-ACB6-023CB62EC3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22797D-FF64-4635-9363-6AB3CE9BD4F4}"/>
              </a:ext>
            </a:extLst>
          </p:cNvPr>
          <p:cNvSpPr>
            <a:spLocks noGrp="1"/>
          </p:cNvSpPr>
          <p:nvPr>
            <p:ph type="dt" sz="half" idx="10"/>
          </p:nvPr>
        </p:nvSpPr>
        <p:spPr/>
        <p:txBody>
          <a:bodyPr/>
          <a:lstStyle/>
          <a:p>
            <a:fld id="{14EEA724-6385-4658-971B-0EE31BA812A2}" type="datetimeFigureOut">
              <a:rPr lang="en-KE" smtClean="0"/>
              <a:t>01/05/2020</a:t>
            </a:fld>
            <a:endParaRPr lang="en-KE"/>
          </a:p>
        </p:txBody>
      </p:sp>
      <p:sp>
        <p:nvSpPr>
          <p:cNvPr id="6" name="Footer Placeholder 5">
            <a:extLst>
              <a:ext uri="{FF2B5EF4-FFF2-40B4-BE49-F238E27FC236}">
                <a16:creationId xmlns:a16="http://schemas.microsoft.com/office/drawing/2014/main" id="{5F162420-051F-42BA-BC40-659781D081A1}"/>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C4973A21-B5C6-4335-ACFC-05F493F6DDAA}"/>
              </a:ext>
            </a:extLst>
          </p:cNvPr>
          <p:cNvSpPr>
            <a:spLocks noGrp="1"/>
          </p:cNvSpPr>
          <p:nvPr>
            <p:ph type="sldNum" sz="quarter" idx="12"/>
          </p:nvPr>
        </p:nvSpPr>
        <p:spPr/>
        <p:txBody>
          <a:bodyPr/>
          <a:lstStyle/>
          <a:p>
            <a:fld id="{84C3079F-37C7-430D-9755-3D91AF380D59}" type="slidenum">
              <a:rPr lang="en-KE" smtClean="0"/>
              <a:t>‹#›</a:t>
            </a:fld>
            <a:endParaRPr lang="en-KE"/>
          </a:p>
        </p:txBody>
      </p:sp>
    </p:spTree>
    <p:extLst>
      <p:ext uri="{BB962C8B-B14F-4D97-AF65-F5344CB8AC3E}">
        <p14:creationId xmlns:p14="http://schemas.microsoft.com/office/powerpoint/2010/main" val="1700178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5D590-BED6-4C68-8A29-5450D9C71D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KE"/>
          </a:p>
        </p:txBody>
      </p:sp>
      <p:sp>
        <p:nvSpPr>
          <p:cNvPr id="3" name="Picture Placeholder 2">
            <a:extLst>
              <a:ext uri="{FF2B5EF4-FFF2-40B4-BE49-F238E27FC236}">
                <a16:creationId xmlns:a16="http://schemas.microsoft.com/office/drawing/2014/main" id="{5EF7D6B4-9B32-4235-9540-3C7A1085DD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KE"/>
          </a:p>
        </p:txBody>
      </p:sp>
      <p:sp>
        <p:nvSpPr>
          <p:cNvPr id="4" name="Text Placeholder 3">
            <a:extLst>
              <a:ext uri="{FF2B5EF4-FFF2-40B4-BE49-F238E27FC236}">
                <a16:creationId xmlns:a16="http://schemas.microsoft.com/office/drawing/2014/main" id="{763391F2-75A8-4FD2-8B6A-C9809088BC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869865-5AAB-42AD-AC34-A84B176F5204}"/>
              </a:ext>
            </a:extLst>
          </p:cNvPr>
          <p:cNvSpPr>
            <a:spLocks noGrp="1"/>
          </p:cNvSpPr>
          <p:nvPr>
            <p:ph type="dt" sz="half" idx="10"/>
          </p:nvPr>
        </p:nvSpPr>
        <p:spPr/>
        <p:txBody>
          <a:bodyPr/>
          <a:lstStyle/>
          <a:p>
            <a:fld id="{14EEA724-6385-4658-971B-0EE31BA812A2}" type="datetimeFigureOut">
              <a:rPr lang="en-KE" smtClean="0"/>
              <a:t>01/05/2020</a:t>
            </a:fld>
            <a:endParaRPr lang="en-KE"/>
          </a:p>
        </p:txBody>
      </p:sp>
      <p:sp>
        <p:nvSpPr>
          <p:cNvPr id="6" name="Footer Placeholder 5">
            <a:extLst>
              <a:ext uri="{FF2B5EF4-FFF2-40B4-BE49-F238E27FC236}">
                <a16:creationId xmlns:a16="http://schemas.microsoft.com/office/drawing/2014/main" id="{583AE70F-7B1F-40BE-9779-E0B982F9B073}"/>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F45F80D1-F639-47A5-B54E-38F1533411EA}"/>
              </a:ext>
            </a:extLst>
          </p:cNvPr>
          <p:cNvSpPr>
            <a:spLocks noGrp="1"/>
          </p:cNvSpPr>
          <p:nvPr>
            <p:ph type="sldNum" sz="quarter" idx="12"/>
          </p:nvPr>
        </p:nvSpPr>
        <p:spPr/>
        <p:txBody>
          <a:bodyPr/>
          <a:lstStyle/>
          <a:p>
            <a:fld id="{84C3079F-37C7-430D-9755-3D91AF380D59}" type="slidenum">
              <a:rPr lang="en-KE" smtClean="0"/>
              <a:t>‹#›</a:t>
            </a:fld>
            <a:endParaRPr lang="en-KE"/>
          </a:p>
        </p:txBody>
      </p:sp>
    </p:spTree>
    <p:extLst>
      <p:ext uri="{BB962C8B-B14F-4D97-AF65-F5344CB8AC3E}">
        <p14:creationId xmlns:p14="http://schemas.microsoft.com/office/powerpoint/2010/main" val="185800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40C43-63FF-4B24-B555-8467E1349B08}"/>
              </a:ext>
            </a:extLst>
          </p:cNvPr>
          <p:cNvSpPr>
            <a:spLocks noGrp="1"/>
          </p:cNvSpPr>
          <p:nvPr>
            <p:ph type="title"/>
          </p:nvPr>
        </p:nvSpPr>
        <p:spPr/>
        <p:txBody>
          <a:bodyPr/>
          <a:lstStyle/>
          <a:p>
            <a:r>
              <a:rPr lang="en-US"/>
              <a:t>Click to edit Master title style</a:t>
            </a:r>
            <a:endParaRPr lang="en-KE"/>
          </a:p>
        </p:txBody>
      </p:sp>
      <p:sp>
        <p:nvSpPr>
          <p:cNvPr id="3" name="Vertical Text Placeholder 2">
            <a:extLst>
              <a:ext uri="{FF2B5EF4-FFF2-40B4-BE49-F238E27FC236}">
                <a16:creationId xmlns:a16="http://schemas.microsoft.com/office/drawing/2014/main" id="{7023B502-F14B-4E3E-9137-550F7B87FF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7C43076E-A979-4B1F-901B-2C89DB60FE70}"/>
              </a:ext>
            </a:extLst>
          </p:cNvPr>
          <p:cNvSpPr>
            <a:spLocks noGrp="1"/>
          </p:cNvSpPr>
          <p:nvPr>
            <p:ph type="dt" sz="half" idx="10"/>
          </p:nvPr>
        </p:nvSpPr>
        <p:spPr/>
        <p:txBody>
          <a:bodyPr/>
          <a:lstStyle/>
          <a:p>
            <a:fld id="{14EEA724-6385-4658-971B-0EE31BA812A2}" type="datetimeFigureOut">
              <a:rPr lang="en-KE" smtClean="0"/>
              <a:t>01/05/2020</a:t>
            </a:fld>
            <a:endParaRPr lang="en-KE"/>
          </a:p>
        </p:txBody>
      </p:sp>
      <p:sp>
        <p:nvSpPr>
          <p:cNvPr id="5" name="Footer Placeholder 4">
            <a:extLst>
              <a:ext uri="{FF2B5EF4-FFF2-40B4-BE49-F238E27FC236}">
                <a16:creationId xmlns:a16="http://schemas.microsoft.com/office/drawing/2014/main" id="{56C315CA-F12E-40B6-8523-1AC3B3FEC7B4}"/>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B4A9B996-12B5-43EB-BEFA-A3C8E447DCB4}"/>
              </a:ext>
            </a:extLst>
          </p:cNvPr>
          <p:cNvSpPr>
            <a:spLocks noGrp="1"/>
          </p:cNvSpPr>
          <p:nvPr>
            <p:ph type="sldNum" sz="quarter" idx="12"/>
          </p:nvPr>
        </p:nvSpPr>
        <p:spPr/>
        <p:txBody>
          <a:bodyPr/>
          <a:lstStyle/>
          <a:p>
            <a:fld id="{84C3079F-37C7-430D-9755-3D91AF380D59}" type="slidenum">
              <a:rPr lang="en-KE" smtClean="0"/>
              <a:t>‹#›</a:t>
            </a:fld>
            <a:endParaRPr lang="en-KE"/>
          </a:p>
        </p:txBody>
      </p:sp>
    </p:spTree>
    <p:extLst>
      <p:ext uri="{BB962C8B-B14F-4D97-AF65-F5344CB8AC3E}">
        <p14:creationId xmlns:p14="http://schemas.microsoft.com/office/powerpoint/2010/main" val="2830116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E7B186-55D4-4548-B107-ADFAFFABB2F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KE"/>
          </a:p>
        </p:txBody>
      </p:sp>
      <p:sp>
        <p:nvSpPr>
          <p:cNvPr id="3" name="Vertical Text Placeholder 2">
            <a:extLst>
              <a:ext uri="{FF2B5EF4-FFF2-40B4-BE49-F238E27FC236}">
                <a16:creationId xmlns:a16="http://schemas.microsoft.com/office/drawing/2014/main" id="{3484273F-CE12-48B5-8913-BDD0951EEA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E00B871B-13BE-42A0-8EA0-FFDAAB4CEE8A}"/>
              </a:ext>
            </a:extLst>
          </p:cNvPr>
          <p:cNvSpPr>
            <a:spLocks noGrp="1"/>
          </p:cNvSpPr>
          <p:nvPr>
            <p:ph type="dt" sz="half" idx="10"/>
          </p:nvPr>
        </p:nvSpPr>
        <p:spPr/>
        <p:txBody>
          <a:bodyPr/>
          <a:lstStyle/>
          <a:p>
            <a:fld id="{14EEA724-6385-4658-971B-0EE31BA812A2}" type="datetimeFigureOut">
              <a:rPr lang="en-KE" smtClean="0"/>
              <a:t>01/05/2020</a:t>
            </a:fld>
            <a:endParaRPr lang="en-KE"/>
          </a:p>
        </p:txBody>
      </p:sp>
      <p:sp>
        <p:nvSpPr>
          <p:cNvPr id="5" name="Footer Placeholder 4">
            <a:extLst>
              <a:ext uri="{FF2B5EF4-FFF2-40B4-BE49-F238E27FC236}">
                <a16:creationId xmlns:a16="http://schemas.microsoft.com/office/drawing/2014/main" id="{6B9A134F-9FDC-4269-805C-03D9641BA252}"/>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01CDCA3E-82AC-4834-870A-F04EEC77F5A1}"/>
              </a:ext>
            </a:extLst>
          </p:cNvPr>
          <p:cNvSpPr>
            <a:spLocks noGrp="1"/>
          </p:cNvSpPr>
          <p:nvPr>
            <p:ph type="sldNum" sz="quarter" idx="12"/>
          </p:nvPr>
        </p:nvSpPr>
        <p:spPr/>
        <p:txBody>
          <a:bodyPr/>
          <a:lstStyle/>
          <a:p>
            <a:fld id="{84C3079F-37C7-430D-9755-3D91AF380D59}" type="slidenum">
              <a:rPr lang="en-KE" smtClean="0"/>
              <a:t>‹#›</a:t>
            </a:fld>
            <a:endParaRPr lang="en-KE"/>
          </a:p>
        </p:txBody>
      </p:sp>
    </p:spTree>
    <p:extLst>
      <p:ext uri="{BB962C8B-B14F-4D97-AF65-F5344CB8AC3E}">
        <p14:creationId xmlns:p14="http://schemas.microsoft.com/office/powerpoint/2010/main" val="15076073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3CD850-0996-4947-B2BF-F03E5F28D6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KE"/>
          </a:p>
        </p:txBody>
      </p:sp>
      <p:sp>
        <p:nvSpPr>
          <p:cNvPr id="3" name="Text Placeholder 2">
            <a:extLst>
              <a:ext uri="{FF2B5EF4-FFF2-40B4-BE49-F238E27FC236}">
                <a16:creationId xmlns:a16="http://schemas.microsoft.com/office/drawing/2014/main" id="{AEE54BC0-CD0E-4767-B49B-BAE6552E33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FE26BF96-4442-4FDA-B6C8-C3DBCE51BC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EEA724-6385-4658-971B-0EE31BA812A2}" type="datetimeFigureOut">
              <a:rPr lang="en-KE" smtClean="0"/>
              <a:t>01/05/2020</a:t>
            </a:fld>
            <a:endParaRPr lang="en-KE"/>
          </a:p>
        </p:txBody>
      </p:sp>
      <p:sp>
        <p:nvSpPr>
          <p:cNvPr id="5" name="Footer Placeholder 4">
            <a:extLst>
              <a:ext uri="{FF2B5EF4-FFF2-40B4-BE49-F238E27FC236}">
                <a16:creationId xmlns:a16="http://schemas.microsoft.com/office/drawing/2014/main" id="{BE87D8AC-52A4-4E32-B474-3542EC4357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KE"/>
          </a:p>
        </p:txBody>
      </p:sp>
      <p:sp>
        <p:nvSpPr>
          <p:cNvPr id="6" name="Slide Number Placeholder 5">
            <a:extLst>
              <a:ext uri="{FF2B5EF4-FFF2-40B4-BE49-F238E27FC236}">
                <a16:creationId xmlns:a16="http://schemas.microsoft.com/office/drawing/2014/main" id="{4EDA6BF3-DB84-4B15-B89C-AD7FD66C34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C3079F-37C7-430D-9755-3D91AF380D59}" type="slidenum">
              <a:rPr lang="en-KE" smtClean="0"/>
              <a:t>‹#›</a:t>
            </a:fld>
            <a:endParaRPr lang="en-KE"/>
          </a:p>
        </p:txBody>
      </p:sp>
    </p:spTree>
    <p:extLst>
      <p:ext uri="{BB962C8B-B14F-4D97-AF65-F5344CB8AC3E}">
        <p14:creationId xmlns:p14="http://schemas.microsoft.com/office/powerpoint/2010/main" val="19458063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197EC-15EA-4E9B-96B6-7616F9ED9E5F}"/>
              </a:ext>
            </a:extLst>
          </p:cNvPr>
          <p:cNvSpPr>
            <a:spLocks noGrp="1"/>
          </p:cNvSpPr>
          <p:nvPr>
            <p:ph type="ctrTitle"/>
          </p:nvPr>
        </p:nvSpPr>
        <p:spPr>
          <a:xfrm>
            <a:off x="1524000" y="1205948"/>
            <a:ext cx="9144000" cy="2834102"/>
          </a:xfrm>
        </p:spPr>
        <p:txBody>
          <a:bodyPr>
            <a:noAutofit/>
          </a:bodyPr>
          <a:lstStyle/>
          <a:p>
            <a:r>
              <a:rPr lang="en-US" sz="4800" dirty="0">
                <a:latin typeface="Times New Roman" panose="02020603050405020304" pitchFamily="18" charset="0"/>
                <a:cs typeface="Times New Roman" panose="02020603050405020304" pitchFamily="18" charset="0"/>
              </a:rPr>
              <a:t>FORECASTING AT 3M REGARDING PERSONAL PROTECTIVE EQUIPMENT (PPE)</a:t>
            </a:r>
            <a:endParaRPr lang="en-KE" sz="4800" dirty="0">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7AAE2125-384C-4F75-8699-30E3C561DE48}"/>
              </a:ext>
            </a:extLst>
          </p:cNvPr>
          <p:cNvSpPr>
            <a:spLocks noGrp="1"/>
          </p:cNvSpPr>
          <p:nvPr>
            <p:ph type="subTitle" idx="1"/>
          </p:nvPr>
        </p:nvSpPr>
        <p:spPr>
          <a:xfrm>
            <a:off x="1524000" y="4370664"/>
            <a:ext cx="9144000" cy="1655762"/>
          </a:xfrm>
        </p:spPr>
        <p:txBody>
          <a:bodyPr/>
          <a:lstStyle/>
          <a:p>
            <a:r>
              <a:rPr lang="en-US" dirty="0">
                <a:latin typeface="Times New Roman" panose="02020603050405020304" pitchFamily="18" charset="0"/>
                <a:cs typeface="Times New Roman" panose="02020603050405020304" pitchFamily="18" charset="0"/>
              </a:rPr>
              <a:t>Institution</a:t>
            </a:r>
          </a:p>
          <a:p>
            <a:r>
              <a:rPr lang="en-US" dirty="0">
                <a:latin typeface="Times New Roman" panose="02020603050405020304" pitchFamily="18" charset="0"/>
                <a:cs typeface="Times New Roman" panose="02020603050405020304" pitchFamily="18" charset="0"/>
              </a:rPr>
              <a:t>Presenter’s Name</a:t>
            </a:r>
            <a:endParaRPr lang="en-K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350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5FC75-5A06-49FB-BB45-E9720D8AABB2}"/>
              </a:ext>
            </a:extLst>
          </p:cNvPr>
          <p:cNvSpPr>
            <a:spLocks noGrp="1"/>
          </p:cNvSpPr>
          <p:nvPr>
            <p:ph type="title"/>
          </p:nvPr>
        </p:nvSpPr>
        <p:spPr>
          <a:xfrm>
            <a:off x="838200" y="365126"/>
            <a:ext cx="10515600" cy="1066110"/>
          </a:xfrm>
        </p:spPr>
        <p:txBody>
          <a:bodyPr/>
          <a:lstStyle/>
          <a:p>
            <a:pPr algn="ctr"/>
            <a:r>
              <a:rPr lang="en-US" b="1" u="sng" dirty="0"/>
              <a:t>Definition of Forecasting</a:t>
            </a:r>
            <a:endParaRPr lang="en-KE" b="1" u="sng" dirty="0"/>
          </a:p>
        </p:txBody>
      </p:sp>
      <p:sp>
        <p:nvSpPr>
          <p:cNvPr id="3" name="Content Placeholder 2">
            <a:extLst>
              <a:ext uri="{FF2B5EF4-FFF2-40B4-BE49-F238E27FC236}">
                <a16:creationId xmlns:a16="http://schemas.microsoft.com/office/drawing/2014/main" id="{05C473F5-4D00-49DA-9FC9-94A5447FEB32}"/>
              </a:ext>
            </a:extLst>
          </p:cNvPr>
          <p:cNvSpPr>
            <a:spLocks noGrp="1"/>
          </p:cNvSpPr>
          <p:nvPr>
            <p:ph idx="1"/>
          </p:nvPr>
        </p:nvSpPr>
        <p:spPr>
          <a:xfrm>
            <a:off x="838200" y="1431236"/>
            <a:ext cx="10515600" cy="4745727"/>
          </a:xfrm>
        </p:spPr>
        <p:txBody>
          <a:bodyPr/>
          <a:lstStyle/>
          <a:p>
            <a:r>
              <a:rPr lang="en-US" dirty="0"/>
              <a:t>Forecasting is a technique that uses historical data as inputs to make informed estimates that are predictive in determining the direction of future trends.</a:t>
            </a:r>
          </a:p>
          <a:p>
            <a:r>
              <a:rPr lang="en-US" dirty="0"/>
              <a:t>Therefore, forecasting involves such as:</a:t>
            </a:r>
          </a:p>
          <a:p>
            <a:pPr lvl="1"/>
            <a:r>
              <a:rPr lang="en-US" dirty="0"/>
              <a:t>Planning the planning for the budget</a:t>
            </a:r>
          </a:p>
          <a:p>
            <a:pPr lvl="1"/>
            <a:r>
              <a:rPr lang="en-US" dirty="0"/>
              <a:t>Predicting the likely amount of expenses</a:t>
            </a:r>
          </a:p>
          <a:p>
            <a:pPr lvl="1"/>
            <a:r>
              <a:rPr lang="en-US" dirty="0"/>
              <a:t>Projecting the likely outcomes for products, etc.</a:t>
            </a:r>
          </a:p>
          <a:p>
            <a:pPr lvl="1"/>
            <a:r>
              <a:rPr lang="en-US" dirty="0"/>
              <a:t>Predicting future outcomes.</a:t>
            </a:r>
          </a:p>
          <a:p>
            <a:pPr lvl="1"/>
            <a:r>
              <a:rPr lang="en-US" dirty="0"/>
              <a:t>Analyzing the past events and using it to project the future.</a:t>
            </a:r>
            <a:endParaRPr lang="en-KE" dirty="0"/>
          </a:p>
        </p:txBody>
      </p:sp>
    </p:spTree>
    <p:extLst>
      <p:ext uri="{BB962C8B-B14F-4D97-AF65-F5344CB8AC3E}">
        <p14:creationId xmlns:p14="http://schemas.microsoft.com/office/powerpoint/2010/main" val="2882803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D69B2-CB5F-40BD-9253-A843461F4FBF}"/>
              </a:ext>
            </a:extLst>
          </p:cNvPr>
          <p:cNvSpPr>
            <a:spLocks noGrp="1"/>
          </p:cNvSpPr>
          <p:nvPr>
            <p:ph type="title"/>
          </p:nvPr>
        </p:nvSpPr>
        <p:spPr/>
        <p:txBody>
          <a:bodyPr/>
          <a:lstStyle/>
          <a:p>
            <a:pPr algn="ctr"/>
            <a:r>
              <a:rPr lang="en-US" b="1" u="sng" dirty="0"/>
              <a:t>Types of Forecasting</a:t>
            </a:r>
            <a:endParaRPr lang="en-KE" b="1" u="sng" dirty="0"/>
          </a:p>
        </p:txBody>
      </p:sp>
      <p:sp>
        <p:nvSpPr>
          <p:cNvPr id="3" name="Content Placeholder 2">
            <a:extLst>
              <a:ext uri="{FF2B5EF4-FFF2-40B4-BE49-F238E27FC236}">
                <a16:creationId xmlns:a16="http://schemas.microsoft.com/office/drawing/2014/main" id="{48FA0A50-361A-46AE-9ECF-5AF3AB49111D}"/>
              </a:ext>
            </a:extLst>
          </p:cNvPr>
          <p:cNvSpPr>
            <a:spLocks noGrp="1"/>
          </p:cNvSpPr>
          <p:nvPr>
            <p:ph idx="1"/>
          </p:nvPr>
        </p:nvSpPr>
        <p:spPr/>
        <p:txBody>
          <a:bodyPr/>
          <a:lstStyle/>
          <a:p>
            <a:r>
              <a:rPr lang="en-US" dirty="0"/>
              <a:t>Forecasting takes two forms or types.</a:t>
            </a:r>
          </a:p>
          <a:p>
            <a:pPr marL="514350" indent="-514350">
              <a:buAutoNum type="arabicPeriod"/>
            </a:pPr>
            <a:r>
              <a:rPr lang="en-US" b="1" u="sng" dirty="0">
                <a:solidFill>
                  <a:srgbClr val="0070C0"/>
                </a:solidFill>
              </a:rPr>
              <a:t>Judgement forecasting</a:t>
            </a:r>
            <a:r>
              <a:rPr lang="en-US" dirty="0"/>
              <a:t>-This depends on the human mind and intuition to connect dots from the past to predict the future. Since the human brain is used, this type of forecasting deals with limited amounts of data.</a:t>
            </a:r>
          </a:p>
          <a:p>
            <a:pPr marL="514350" indent="-514350">
              <a:buAutoNum type="arabicPeriod"/>
            </a:pPr>
            <a:r>
              <a:rPr lang="en-US" b="1" dirty="0">
                <a:solidFill>
                  <a:srgbClr val="0070C0"/>
                </a:solidFill>
              </a:rPr>
              <a:t>Quantitative forecasting</a:t>
            </a:r>
            <a:r>
              <a:rPr lang="en-US" dirty="0"/>
              <a:t>-This uses data analytics to analyze historical amounts of data quantitatively to discern trends and therefore predict the future.</a:t>
            </a:r>
          </a:p>
          <a:p>
            <a:r>
              <a:rPr lang="en-US" dirty="0"/>
              <a:t>Quantitative forecasting is free from bias.</a:t>
            </a:r>
            <a:endParaRPr lang="en-KE" dirty="0"/>
          </a:p>
        </p:txBody>
      </p:sp>
    </p:spTree>
    <p:extLst>
      <p:ext uri="{BB962C8B-B14F-4D97-AF65-F5344CB8AC3E}">
        <p14:creationId xmlns:p14="http://schemas.microsoft.com/office/powerpoint/2010/main" val="390192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A7B1-5EA3-4F4E-A846-FF2D8ACC8A66}"/>
              </a:ext>
            </a:extLst>
          </p:cNvPr>
          <p:cNvSpPr>
            <a:spLocks noGrp="1"/>
          </p:cNvSpPr>
          <p:nvPr>
            <p:ph type="title"/>
          </p:nvPr>
        </p:nvSpPr>
        <p:spPr/>
        <p:txBody>
          <a:bodyPr/>
          <a:lstStyle/>
          <a:p>
            <a:pPr algn="ctr"/>
            <a:r>
              <a:rPr lang="en-US" u="sng" dirty="0"/>
              <a:t>The Forecast Regarding PPE at 3M</a:t>
            </a:r>
            <a:endParaRPr lang="en-KE" u="sng" dirty="0"/>
          </a:p>
        </p:txBody>
      </p:sp>
      <p:sp>
        <p:nvSpPr>
          <p:cNvPr id="3" name="Content Placeholder 2">
            <a:extLst>
              <a:ext uri="{FF2B5EF4-FFF2-40B4-BE49-F238E27FC236}">
                <a16:creationId xmlns:a16="http://schemas.microsoft.com/office/drawing/2014/main" id="{E17604B8-3916-4AD5-9D90-B02954EA3E6E}"/>
              </a:ext>
            </a:extLst>
          </p:cNvPr>
          <p:cNvSpPr>
            <a:spLocks noGrp="1"/>
          </p:cNvSpPr>
          <p:nvPr>
            <p:ph idx="1"/>
          </p:nvPr>
        </p:nvSpPr>
        <p:spPr/>
        <p:txBody>
          <a:bodyPr/>
          <a:lstStyle/>
          <a:p>
            <a:r>
              <a:rPr lang="en-US" dirty="0"/>
              <a:t>The demand for PPE is set to increase from the $30.48 billion that was in the year 2018, to about $60 billion by the year 2024.</a:t>
            </a:r>
          </a:p>
          <a:p>
            <a:r>
              <a:rPr lang="en-US" dirty="0"/>
              <a:t>Increase in demand can be attributed to COVID-19</a:t>
            </a:r>
          </a:p>
          <a:p>
            <a:r>
              <a:rPr lang="en-US" dirty="0"/>
              <a:t>Australian fires have also reminded people that they need PPE hence the demand</a:t>
            </a:r>
          </a:p>
          <a:p>
            <a:r>
              <a:rPr lang="en-US" dirty="0"/>
              <a:t>The growing construction industry also requires people to use protective wearables.</a:t>
            </a:r>
            <a:endParaRPr lang="en-KE" dirty="0"/>
          </a:p>
        </p:txBody>
      </p:sp>
    </p:spTree>
    <p:extLst>
      <p:ext uri="{BB962C8B-B14F-4D97-AF65-F5344CB8AC3E}">
        <p14:creationId xmlns:p14="http://schemas.microsoft.com/office/powerpoint/2010/main" val="36545242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EB563-1C57-4D9B-AC2E-3E6DCE62206F}"/>
              </a:ext>
            </a:extLst>
          </p:cNvPr>
          <p:cNvSpPr>
            <a:spLocks noGrp="1"/>
          </p:cNvSpPr>
          <p:nvPr>
            <p:ph type="title"/>
          </p:nvPr>
        </p:nvSpPr>
        <p:spPr>
          <a:xfrm>
            <a:off x="838200" y="365125"/>
            <a:ext cx="10515600" cy="827571"/>
          </a:xfrm>
        </p:spPr>
        <p:txBody>
          <a:bodyPr/>
          <a:lstStyle/>
          <a:p>
            <a:r>
              <a:rPr lang="en-US" u="sng" dirty="0"/>
              <a:t>Forecasting PPE Demand Globally and at 3M</a:t>
            </a:r>
            <a:endParaRPr lang="en-KE" u="sng" dirty="0"/>
          </a:p>
        </p:txBody>
      </p:sp>
      <p:pic>
        <p:nvPicPr>
          <p:cNvPr id="4" name="Content Placeholder 3">
            <a:extLst>
              <a:ext uri="{FF2B5EF4-FFF2-40B4-BE49-F238E27FC236}">
                <a16:creationId xmlns:a16="http://schemas.microsoft.com/office/drawing/2014/main" id="{D02F8A5C-0ADB-4F87-9E3D-4652D9B1F1FE}"/>
              </a:ext>
            </a:extLst>
          </p:cNvPr>
          <p:cNvPicPr>
            <a:picLocks noGrp="1" noChangeAspect="1"/>
          </p:cNvPicPr>
          <p:nvPr>
            <p:ph idx="1"/>
          </p:nvPr>
        </p:nvPicPr>
        <p:blipFill>
          <a:blip r:embed="rId2"/>
          <a:stretch>
            <a:fillRect/>
          </a:stretch>
        </p:blipFill>
        <p:spPr>
          <a:xfrm>
            <a:off x="940904" y="1311966"/>
            <a:ext cx="9467652" cy="5180909"/>
          </a:xfrm>
          <a:prstGeom prst="rect">
            <a:avLst/>
          </a:prstGeom>
        </p:spPr>
      </p:pic>
    </p:spTree>
    <p:extLst>
      <p:ext uri="{BB962C8B-B14F-4D97-AF65-F5344CB8AC3E}">
        <p14:creationId xmlns:p14="http://schemas.microsoft.com/office/powerpoint/2010/main" val="1007965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34C47-982F-4582-96F6-2D12C8F2DD07}"/>
              </a:ext>
            </a:extLst>
          </p:cNvPr>
          <p:cNvSpPr>
            <a:spLocks noGrp="1"/>
          </p:cNvSpPr>
          <p:nvPr>
            <p:ph type="title"/>
          </p:nvPr>
        </p:nvSpPr>
        <p:spPr>
          <a:xfrm>
            <a:off x="838200" y="365125"/>
            <a:ext cx="10515600" cy="695049"/>
          </a:xfrm>
        </p:spPr>
        <p:txBody>
          <a:bodyPr/>
          <a:lstStyle/>
          <a:p>
            <a:r>
              <a:rPr lang="en-US" u="sng" dirty="0"/>
              <a:t>Personal Protective Equipment Needed</a:t>
            </a:r>
            <a:endParaRPr lang="en-KE" u="sng" dirty="0"/>
          </a:p>
        </p:txBody>
      </p:sp>
      <p:sp>
        <p:nvSpPr>
          <p:cNvPr id="7" name="Content Placeholder 6">
            <a:extLst>
              <a:ext uri="{FF2B5EF4-FFF2-40B4-BE49-F238E27FC236}">
                <a16:creationId xmlns:a16="http://schemas.microsoft.com/office/drawing/2014/main" id="{5590360A-5219-4056-AEF2-1A537CAF0FEE}"/>
              </a:ext>
            </a:extLst>
          </p:cNvPr>
          <p:cNvSpPr>
            <a:spLocks noGrp="1"/>
          </p:cNvSpPr>
          <p:nvPr>
            <p:ph idx="1"/>
          </p:nvPr>
        </p:nvSpPr>
        <p:spPr>
          <a:xfrm>
            <a:off x="838200" y="1192696"/>
            <a:ext cx="10515600" cy="4984267"/>
          </a:xfrm>
        </p:spPr>
        <p:txBody>
          <a:bodyPr/>
          <a:lstStyle/>
          <a:p>
            <a:r>
              <a:rPr lang="en-US" dirty="0"/>
              <a:t>Personal Protective Equipment come in varieties depending on their functions as shown in the picture.</a:t>
            </a:r>
          </a:p>
          <a:p>
            <a:r>
              <a:rPr lang="en-US" dirty="0"/>
              <a:t>Footwear</a:t>
            </a:r>
          </a:p>
          <a:p>
            <a:r>
              <a:rPr lang="en-US" dirty="0"/>
              <a:t>Eye protective wear</a:t>
            </a:r>
          </a:p>
          <a:p>
            <a:r>
              <a:rPr lang="en-US" dirty="0"/>
              <a:t>Gloves</a:t>
            </a:r>
          </a:p>
          <a:p>
            <a:r>
              <a:rPr lang="en-US" dirty="0"/>
              <a:t>Helmets</a:t>
            </a:r>
          </a:p>
          <a:p>
            <a:r>
              <a:rPr lang="en-US" dirty="0"/>
              <a:t>Overalls</a:t>
            </a:r>
          </a:p>
          <a:p>
            <a:endParaRPr lang="en-US" dirty="0"/>
          </a:p>
          <a:p>
            <a:endParaRPr lang="en-KE" dirty="0"/>
          </a:p>
        </p:txBody>
      </p:sp>
      <p:pic>
        <p:nvPicPr>
          <p:cNvPr id="8" name="Picture 7">
            <a:extLst>
              <a:ext uri="{FF2B5EF4-FFF2-40B4-BE49-F238E27FC236}">
                <a16:creationId xmlns:a16="http://schemas.microsoft.com/office/drawing/2014/main" id="{3FAE4491-5298-4B51-A016-6FB2BD14186D}"/>
              </a:ext>
            </a:extLst>
          </p:cNvPr>
          <p:cNvPicPr>
            <a:picLocks noChangeAspect="1"/>
          </p:cNvPicPr>
          <p:nvPr/>
        </p:nvPicPr>
        <p:blipFill>
          <a:blip r:embed="rId2"/>
          <a:stretch>
            <a:fillRect/>
          </a:stretch>
        </p:blipFill>
        <p:spPr>
          <a:xfrm>
            <a:off x="5433390" y="2501570"/>
            <a:ext cx="5711687" cy="3810330"/>
          </a:xfrm>
          <a:prstGeom prst="rect">
            <a:avLst/>
          </a:prstGeom>
        </p:spPr>
      </p:pic>
    </p:spTree>
    <p:extLst>
      <p:ext uri="{BB962C8B-B14F-4D97-AF65-F5344CB8AC3E}">
        <p14:creationId xmlns:p14="http://schemas.microsoft.com/office/powerpoint/2010/main" val="2710420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TotalTime>
  <Words>264</Words>
  <Application>Microsoft Office PowerPoint</Application>
  <PresentationFormat>Widescreen</PresentationFormat>
  <Paragraphs>29</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FORECASTING AT 3M REGARDING PERSONAL PROTECTIVE EQUIPMENT (PPE)</vt:lpstr>
      <vt:lpstr>Definition of Forecasting</vt:lpstr>
      <vt:lpstr>Types of Forecasting</vt:lpstr>
      <vt:lpstr>The Forecast Regarding PPE at 3M</vt:lpstr>
      <vt:lpstr>Forecasting PPE Demand Globally and at 3M</vt:lpstr>
      <vt:lpstr>Personal Protective Equipment Needed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Forecasting at 3M Regarding Personal Protective Equipment (PPE)</dc:title>
  <dc:creator>Antony Ouma</dc:creator>
  <cp:lastModifiedBy>Antony Ouma</cp:lastModifiedBy>
  <cp:revision>10</cp:revision>
  <dcterms:created xsi:type="dcterms:W3CDTF">2020-05-01T15:22:58Z</dcterms:created>
  <dcterms:modified xsi:type="dcterms:W3CDTF">2020-05-01T17:37:20Z</dcterms:modified>
</cp:coreProperties>
</file>